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DFA231-C91D-53BC-B9E5-B6FF46B0DC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19024D7-8FBA-86C0-751E-82847A60D4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B811B5-7B90-26F1-EDB0-6C2AC7144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7D35-6F06-4DF9-ACB4-D744698A1585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80FEB0-7101-2971-5F33-911406D23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E0B7D0-8A4F-0EB8-B780-618E8B1A7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389E-FD6E-4F6F-95B8-E8922D9E8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974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975102-E376-2DCF-E2C5-8C8F87ED8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7871C90-3FF7-89C3-0B46-C74F49D88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DD0905-CBE4-97B8-3E2A-7F7864765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7D35-6F06-4DF9-ACB4-D744698A1585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041DB5-6388-1F11-C60D-CB98A426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0B9D71-FC52-219E-48DC-AD157F132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389E-FD6E-4F6F-95B8-E8922D9E8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897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7BDB69A-177C-CAAF-8BEA-5F3E99F3B6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04214C0-9FDF-00D2-2140-FF5617CDAF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AD1C6B-1E09-C8A1-0AC5-FDF84DAF9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7D35-6F06-4DF9-ACB4-D744698A1585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EB359C-3B32-EAA8-1C81-D6A0BC25C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5EA47C-D27B-79F2-0BE5-EE37F1C6C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389E-FD6E-4F6F-95B8-E8922D9E8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647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1A9410-588C-88A1-CE71-709135FEF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0A9597-8021-0B75-915E-25E1CF055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CDE540-F660-8E2A-49E5-5515BB8D0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7D35-6F06-4DF9-ACB4-D744698A1585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69B7D0-9E7A-9BFF-F917-43A8498BB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13904D-A4BF-6BAB-DE29-C72CF59B6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389E-FD6E-4F6F-95B8-E8922D9E8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007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51C262-932C-64C5-20C2-BC9EA0C4D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B524F3-608B-8C55-6158-0267EE8DA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B991B4-57B8-2EBC-0580-FA4C2079A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7D35-6F06-4DF9-ACB4-D744698A1585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8F3A11-107F-93C1-DB8A-D32444ACD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D057E0-9347-A508-4DAE-014DAE9E4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389E-FD6E-4F6F-95B8-E8922D9E8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724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DDA9AC-A19D-6A16-3B26-055F07932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03BD8E-C146-6857-4685-360A09C40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32FCBCA-064A-E074-D420-419CC1319F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A27E8B6-E3DB-09AB-D8D8-05CCEB9E3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7D35-6F06-4DF9-ACB4-D744698A1585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854CCBC-2D8E-D7F1-E2E6-1B9D8471F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20132E-0FF9-B31E-BD81-29009D73A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389E-FD6E-4F6F-95B8-E8922D9E8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23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CFDAEB-B3E1-3E23-4719-9CEA07422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885D5F2-C582-6C84-DF2A-0AE637089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3612F9B-075A-49B0-B21F-478D61CC8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6C2276E-1E29-ED8C-A457-95BE9AF1A5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C852468-F457-44A6-C23E-F35E6E453E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F80958B-4D1B-B7C0-B39C-57253211B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7D35-6F06-4DF9-ACB4-D744698A1585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848DB04-BCB7-E6D4-C895-FB7DB3C28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CDE3C06-E371-31B1-3060-D635C4D2C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389E-FD6E-4F6F-95B8-E8922D9E8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98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BBC764-E8FD-C751-8B4F-2219A0A04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2B5720F-6F3F-5D81-0363-9DF549A79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7D35-6F06-4DF9-ACB4-D744698A1585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29E5F8A-1E35-AF8F-18DC-207095E6A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3816D-05A6-84DA-E7A6-DF09C86F3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389E-FD6E-4F6F-95B8-E8922D9E8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299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870081D-9589-A21E-EBA2-6365FDD50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7D35-6F06-4DF9-ACB4-D744698A1585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A0DE2FC-80A2-3FFF-A09A-445A14F99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88B210D-DAE0-29DE-0119-02038781F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389E-FD6E-4F6F-95B8-E8922D9E8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624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99ED4D-8D7B-8C2C-1AAA-21A234340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A237BA-E299-A695-0EE8-B1A93AA4F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28DBDEF-6191-0E65-968B-5D517DA02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6BEEF80-1D9F-D645-82F6-2514A6FB5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7D35-6F06-4DF9-ACB4-D744698A1585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89BA089-A158-A4FC-AAB2-6B035AEE6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63D64D-9F31-098B-81CB-8E4B1C95B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389E-FD6E-4F6F-95B8-E8922D9E8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12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B27840-26E5-70FC-B07E-D59A5327D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E89DF19-8F5B-7E2B-46A7-BDF5D6C6AB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D4FFAB-1BCB-E4E2-8552-F54EAF536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5E3C3A-47C3-CD5B-ED65-0595BEFBE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7D35-6F06-4DF9-ACB4-D744698A1585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14F198B-34E2-CE13-E448-1BD8AA9B0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DC2513-3441-D96F-0D83-ACBCD9512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389E-FD6E-4F6F-95B8-E8922D9E8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772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9545E9-757D-D02F-AD4E-1E458E653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AB251CC-CF48-15DF-CD06-1145A12E0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955ECA-DA3B-C54F-1B20-19C79329CC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E7D35-6F06-4DF9-ACB4-D744698A1585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AE7A34-0DC9-54BD-A813-1B6A40AA43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0853F-CA2B-B33F-5799-DA687F090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E389E-FD6E-4F6F-95B8-E8922D9E8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20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79B2018-0602-11BE-584F-AEE28C2CC9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924" t="22585" r="11454" b="18504"/>
          <a:stretch/>
        </p:blipFill>
        <p:spPr>
          <a:xfrm>
            <a:off x="0" y="0"/>
            <a:ext cx="12226212" cy="6858000"/>
          </a:xfrm>
          <a:prstGeom prst="rect">
            <a:avLst/>
          </a:prstGeom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B9B4B0B-7FDD-111E-5EFB-E75F049C3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0573139" cy="903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ПЛАН МЕЖДУНАРОДНЫХ МЕРОПРИЯТИЙ АНО «ЮГЦПЭ»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3542469-F721-6C69-B055-31F1C2F462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445659"/>
              </p:ext>
            </p:extLst>
          </p:nvPr>
        </p:nvGraphicFramePr>
        <p:xfrm>
          <a:off x="251927" y="1362252"/>
          <a:ext cx="11495314" cy="5222995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792342">
                  <a:extLst>
                    <a:ext uri="{9D8B030D-6E8A-4147-A177-3AD203B41FA5}">
                      <a16:colId xmlns:a16="http://schemas.microsoft.com/office/drawing/2014/main" val="2005770555"/>
                    </a:ext>
                  </a:extLst>
                </a:gridCol>
                <a:gridCol w="5054606">
                  <a:extLst>
                    <a:ext uri="{9D8B030D-6E8A-4147-A177-3AD203B41FA5}">
                      <a16:colId xmlns:a16="http://schemas.microsoft.com/office/drawing/2014/main" val="2757857138"/>
                    </a:ext>
                  </a:extLst>
                </a:gridCol>
                <a:gridCol w="117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9229">
                  <a:extLst>
                    <a:ext uri="{9D8B030D-6E8A-4147-A177-3AD203B41FA5}">
                      <a16:colId xmlns:a16="http://schemas.microsoft.com/office/drawing/2014/main" val="324971308"/>
                    </a:ext>
                  </a:extLst>
                </a:gridCol>
                <a:gridCol w="1766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54724">
                  <a:extLst>
                    <a:ext uri="{9D8B030D-6E8A-4147-A177-3AD203B41FA5}">
                      <a16:colId xmlns:a16="http://schemas.microsoft.com/office/drawing/2014/main" val="4234471927"/>
                    </a:ext>
                  </a:extLst>
                </a:gridCol>
              </a:tblGrid>
              <a:tr h="2768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Мероприятие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Дата проведения 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Участники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1610515"/>
                  </a:ext>
                </a:extLst>
              </a:tr>
              <a:tr h="192457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БИЗНЕС-МИССИИ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9392822"/>
                  </a:ext>
                </a:extLst>
              </a:tr>
              <a:tr h="98636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1. 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Бизнес-миссия в г. Доха, Катар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26.09 - 28.09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Производители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пищевой продукции;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Производители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эфирных масел и сырья для косметической отрасли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5400389"/>
                  </a:ext>
                </a:extLst>
              </a:tr>
              <a:tr h="70256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2. 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Реверсная бизнес-миссия из Республики Беларусь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Октябрь 2023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Производители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вина;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Производители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косметики;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Производители пищевых</a:t>
                      </a:r>
                      <a:r>
                        <a:rPr lang="ru-RU" sz="14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продуктов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7450637"/>
                  </a:ext>
                </a:extLst>
              </a:tr>
              <a:tr h="51204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3. 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Бизнес-миссия в г. Тегеран, Иран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09.10 -11.10.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 Продукция АПК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440290"/>
                  </a:ext>
                </a:extLst>
              </a:tr>
              <a:tr h="174501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ВЫСТАВКИ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09174"/>
                  </a:ext>
                </a:extLst>
              </a:tr>
              <a:tr h="27685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1. 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BUYBRAND EXPO (г. Москва)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26.09 – 28.09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Экспорт франшиз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Производители</a:t>
                      </a:r>
                      <a:r>
                        <a:rPr lang="ru-RU" sz="14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косметической продукции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Производители пищевой продукции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201331"/>
                  </a:ext>
                </a:extLst>
              </a:tr>
              <a:tr h="27685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2.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ProWine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Shanghai 2023 (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 </a:t>
                      </a: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Шанхай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08.11- 10.11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Производители 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винодельческой продукции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5083034"/>
                  </a:ext>
                </a:extLst>
              </a:tr>
              <a:tr h="27685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 Dhabi International Food 2023 (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 Абу-Даби)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27.11 - 29.11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Производители 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пищевой продукции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726" marR="49726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907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4892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132</Words>
  <Application>Microsoft Office PowerPoint</Application>
  <PresentationFormat>Широкоэкранный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Symbol</vt:lpstr>
      <vt:lpstr>Тема Office</vt:lpstr>
      <vt:lpstr>ПЛАН МЕЖДУНАРОДНЫХ МЕРОПРИЯТИЙ АНО «ЮГЦПЭ»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ЭКСПОРТНОГО СОВЕТА 27.07.22</dc:title>
  <dc:creator>Admin</dc:creator>
  <cp:lastModifiedBy>invest12--Шкурина</cp:lastModifiedBy>
  <cp:revision>13</cp:revision>
  <cp:lastPrinted>2023-07-26T07:55:44Z</cp:lastPrinted>
  <dcterms:created xsi:type="dcterms:W3CDTF">2022-07-26T08:03:43Z</dcterms:created>
  <dcterms:modified xsi:type="dcterms:W3CDTF">2023-07-26T08:03:41Z</dcterms:modified>
</cp:coreProperties>
</file>